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9" r:id="rId5"/>
    <p:sldId id="258" r:id="rId6"/>
    <p:sldId id="262" r:id="rId7"/>
    <p:sldId id="263" r:id="rId8"/>
    <p:sldId id="265" r:id="rId9"/>
    <p:sldId id="264" r:id="rId10"/>
    <p:sldId id="272" r:id="rId11"/>
    <p:sldId id="267" r:id="rId12"/>
    <p:sldId id="268" r:id="rId13"/>
    <p:sldId id="271" r:id="rId14"/>
    <p:sldId id="276" r:id="rId15"/>
    <p:sldId id="273" r:id="rId16"/>
    <p:sldId id="278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>
        <p:scale>
          <a:sx n="66" d="100"/>
          <a:sy n="66" d="100"/>
        </p:scale>
        <p:origin x="-160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DCD-4C85-40C5-9F88-CE6817E8DE0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8896-F0C5-4453-8A92-D1D23FAA1E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5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DCD-4C85-40C5-9F88-CE6817E8DE0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8896-F0C5-4453-8A92-D1D23FAA1E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DCD-4C85-40C5-9F88-CE6817E8DE0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8896-F0C5-4453-8A92-D1D23FAA1E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9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DCD-4C85-40C5-9F88-CE6817E8DE0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8896-F0C5-4453-8A92-D1D23FAA1E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2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DCD-4C85-40C5-9F88-CE6817E8DE0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8896-F0C5-4453-8A92-D1D23FAA1E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0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DCD-4C85-40C5-9F88-CE6817E8DE0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8896-F0C5-4453-8A92-D1D23FAA1E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DCD-4C85-40C5-9F88-CE6817E8DE0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8896-F0C5-4453-8A92-D1D23FAA1E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1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DCD-4C85-40C5-9F88-CE6817E8DE0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8896-F0C5-4453-8A92-D1D23FAA1E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7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DCD-4C85-40C5-9F88-CE6817E8DE0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8896-F0C5-4453-8A92-D1D23FAA1E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5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DCD-4C85-40C5-9F88-CE6817E8DE0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8896-F0C5-4453-8A92-D1D23FAA1E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7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DCD-4C85-40C5-9F88-CE6817E8DE0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8896-F0C5-4453-8A92-D1D23FAA1E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1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DCDCD-4C85-40C5-9F88-CE6817E8DE0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68896-F0C5-4453-8A92-D1D23FAA1E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944215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Спортивная и общественная жизнь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84568" y="6021288"/>
            <a:ext cx="6400800" cy="985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фотооо\dXt5M0Htc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750718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1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Чемпионат г.Чусовой по силовым видам спорта 12.09.2015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1\Downloads\9NqM_f8sNz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1"/>
            <a:ext cx="8280920" cy="552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1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7920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Чемпионат г.Чусовой по силовым видам спорта 12.09.2015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949280"/>
            <a:ext cx="8291264" cy="908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Ведущий инженер кафедры Иван Беликов выполняет норматив КМС по жиму штанги лежа</a:t>
            </a:r>
            <a:endParaRPr lang="ru-RU" sz="2000" dirty="0"/>
          </a:p>
        </p:txBody>
      </p:sp>
      <p:pic>
        <p:nvPicPr>
          <p:cNvPr id="12290" name="Picture 2" descr="E:\фотооо\N5yKs-akd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344817" cy="49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Чемпионат г.Чусовой по силовым видам спорта 12.09.2015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877272"/>
            <a:ext cx="8363272" cy="7200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Артем Окулов – мастер спорта международного класса по тяжелой атлетике, чемпион мира, «звезда» Чусового также принял участие</a:t>
            </a:r>
            <a:endParaRPr lang="ru-RU" dirty="0"/>
          </a:p>
        </p:txBody>
      </p:sp>
      <p:pic>
        <p:nvPicPr>
          <p:cNvPr id="14338" name="Picture 2" descr="C:\Users\USER1\Downloads\leFLDVM_2Y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848872" cy="43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5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Чемпионат г.Чусовой по силовым видам спорта 12.09.2015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877272"/>
            <a:ext cx="8219256" cy="7200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Приняли участие и сотрудники завода</a:t>
            </a:r>
          </a:p>
          <a:p>
            <a:pPr marL="0" indent="0" algn="ctr">
              <a:buNone/>
            </a:pPr>
            <a:r>
              <a:rPr lang="ru-RU" dirty="0" smtClean="0"/>
              <a:t>На фото </a:t>
            </a:r>
            <a:r>
              <a:rPr lang="ru-RU" dirty="0" err="1" smtClean="0"/>
              <a:t>Мухачев</a:t>
            </a:r>
            <a:r>
              <a:rPr lang="ru-RU" dirty="0" smtClean="0"/>
              <a:t> Иван выполняет толчок двух гирь по 24 кг.</a:t>
            </a:r>
            <a:endParaRPr lang="ru-RU" dirty="0"/>
          </a:p>
        </p:txBody>
      </p:sp>
      <p:pic>
        <p:nvPicPr>
          <p:cNvPr id="16386" name="Picture 2" descr="C:\Users\USER1\Downloads\KThB0dK9P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1"/>
            <a:ext cx="6552728" cy="436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«Кросс нации-2015»</a:t>
            </a:r>
            <a:br>
              <a:rPr lang="ru-RU" sz="2400" dirty="0" smtClean="0"/>
            </a:br>
            <a:r>
              <a:rPr lang="ru-RU" sz="2400" dirty="0" smtClean="0"/>
              <a:t>27.09.2015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003286"/>
            <a:ext cx="8219256" cy="66607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Разминаются наши бегуны</a:t>
            </a:r>
            <a:endParaRPr lang="ru-RU" dirty="0"/>
          </a:p>
        </p:txBody>
      </p:sp>
      <p:pic>
        <p:nvPicPr>
          <p:cNvPr id="3074" name="Picture 2" descr="E:\фотооо\IMG_20150920_112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«Кросс нации-2015»</a:t>
            </a:r>
            <a:br>
              <a:rPr lang="ru-RU" sz="3200" dirty="0" smtClean="0"/>
            </a:br>
            <a:r>
              <a:rPr lang="ru-RU" sz="3200" dirty="0" smtClean="0"/>
              <a:t>27.09.2015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877272"/>
            <a:ext cx="8363272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Массовый старт</a:t>
            </a:r>
            <a:endParaRPr lang="ru-RU" dirty="0"/>
          </a:p>
        </p:txBody>
      </p:sp>
      <p:pic>
        <p:nvPicPr>
          <p:cNvPr id="2050" name="Picture 2" descr="E:\фотооо\IMG_20150920_120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«Кросс нации-2015»</a:t>
            </a:r>
            <a:br>
              <a:rPr lang="ru-RU" sz="2400" dirty="0" smtClean="0"/>
            </a:br>
            <a:r>
              <a:rPr lang="ru-RU" sz="2400" dirty="0" smtClean="0"/>
              <a:t>27.09.2015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129300"/>
            <a:ext cx="8219256" cy="7287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«Беги, </a:t>
            </a:r>
            <a:r>
              <a:rPr lang="ru-RU" dirty="0" err="1" smtClean="0"/>
              <a:t>Форест</a:t>
            </a:r>
            <a:r>
              <a:rPr lang="ru-RU" dirty="0" smtClean="0"/>
              <a:t>, беги!» Алексей Французов</a:t>
            </a:r>
            <a:endParaRPr lang="ru-RU" dirty="0"/>
          </a:p>
        </p:txBody>
      </p:sp>
      <p:pic>
        <p:nvPicPr>
          <p:cNvPr id="19458" name="Picture 2" descr="E:\фотооо\IMG_20150920_123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«Кросс нации-2015»</a:t>
            </a:r>
            <a:br>
              <a:rPr lang="ru-RU" sz="2400" dirty="0" smtClean="0"/>
            </a:br>
            <a:r>
              <a:rPr lang="ru-RU" sz="2400" dirty="0" smtClean="0"/>
              <a:t>27.09.2015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877272"/>
            <a:ext cx="8291264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Награда победителям!</a:t>
            </a:r>
          </a:p>
          <a:p>
            <a:pPr marL="0" indent="0" algn="ctr">
              <a:buNone/>
            </a:pPr>
            <a:r>
              <a:rPr lang="ru-RU" sz="2000" dirty="0" smtClean="0"/>
              <a:t>Наши студенты Артем </a:t>
            </a:r>
            <a:r>
              <a:rPr lang="ru-RU" sz="2000" dirty="0" err="1" smtClean="0"/>
              <a:t>Суфияров</a:t>
            </a:r>
            <a:r>
              <a:rPr lang="ru-RU" sz="2000" dirty="0" smtClean="0"/>
              <a:t>, Никита Пономарев, Егор Исаев.</a:t>
            </a:r>
            <a:endParaRPr lang="ru-RU" sz="2000" dirty="0"/>
          </a:p>
        </p:txBody>
      </p:sp>
      <p:pic>
        <p:nvPicPr>
          <p:cNvPr id="20482" name="Picture 2" descr="E:\фотооо\IMG_20150920_122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57324"/>
            <a:ext cx="6336704" cy="45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II</a:t>
            </a:r>
            <a:r>
              <a:rPr lang="ru-RU" sz="3100" b="1" dirty="0" smtClean="0"/>
              <a:t> </a:t>
            </a:r>
            <a:r>
              <a:rPr lang="ru-RU" sz="3100" b="1" dirty="0"/>
              <a:t>ОТКРЫТЫЙ КУБОК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ЧУСОВСКОГО МЕТАЛЛУРГИЧЕСКОГО ЗАВОДА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 ПО ИГРЕ ЧТО? ГДЕ? КОГДА?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«Кубок Голицына»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9684" y="2002340"/>
            <a:ext cx="2232756" cy="38029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Сотрудники и студенты кафедры принимают участие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31.01.2015</a:t>
            </a:r>
            <a:endParaRPr lang="ru-RU" dirty="0"/>
          </a:p>
        </p:txBody>
      </p:sp>
      <p:pic>
        <p:nvPicPr>
          <p:cNvPr id="2050" name="Picture 2" descr="E:\фотооо\EhSVP3ivv0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39"/>
            <a:ext cx="5616624" cy="37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3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II</a:t>
            </a:r>
            <a:r>
              <a:rPr lang="ru-RU" sz="3100" b="1" dirty="0" smtClean="0"/>
              <a:t> </a:t>
            </a:r>
            <a:r>
              <a:rPr lang="ru-RU" sz="3100" b="1" dirty="0"/>
              <a:t>ОТКРЫТЫЙ КУБОК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ЧУСОВСКОГО МЕТАЛЛУРГИЧЕСКОГО ЗАВОДА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 ПО ИГРЕ ЧТО? ГДЕ? КОГДА?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«Кубок Голицына»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988839"/>
            <a:ext cx="3754760" cy="4662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Князь Сергей </a:t>
            </a:r>
            <a:r>
              <a:rPr lang="ru-RU" sz="2800" dirty="0"/>
              <a:t>Михайлович Голицын </a:t>
            </a:r>
            <a:endParaRPr lang="ru-RU" sz="2800" dirty="0" smtClean="0"/>
          </a:p>
          <a:p>
            <a:pPr marL="0" indent="0">
              <a:buNone/>
            </a:pPr>
            <a:r>
              <a:rPr lang="ru-RU" sz="2000" dirty="0" smtClean="0"/>
              <a:t>(</a:t>
            </a:r>
            <a:r>
              <a:rPr lang="ru-RU" sz="2000" dirty="0"/>
              <a:t>9 июля 1774 — 7 февраля 1859</a:t>
            </a:r>
            <a:r>
              <a:rPr lang="ru-RU" sz="2000" dirty="0" smtClean="0"/>
              <a:t>)</a:t>
            </a:r>
          </a:p>
          <a:p>
            <a:pPr marL="0" indent="0">
              <a:buNone/>
            </a:pPr>
            <a:r>
              <a:rPr lang="ru-RU" sz="2000" dirty="0"/>
              <a:t>Действительный тайный советник 1-го класса, был удостоен всех высших российских орденов. 10 сентября 1839 года был награждён орденом Св. Андрея </a:t>
            </a:r>
            <a:r>
              <a:rPr lang="ru-RU" sz="2000" dirty="0" smtClean="0"/>
              <a:t>Первозванного.</a:t>
            </a:r>
          </a:p>
          <a:p>
            <a:pPr marL="0" indent="0">
              <a:buNone/>
            </a:pPr>
            <a:r>
              <a:rPr lang="ru-RU" sz="2000" dirty="0" smtClean="0"/>
              <a:t>Основатель Чусовского металлургического завода</a:t>
            </a:r>
            <a:endParaRPr lang="ru-RU" sz="2000" dirty="0"/>
          </a:p>
        </p:txBody>
      </p:sp>
      <p:pic>
        <p:nvPicPr>
          <p:cNvPr id="1026" name="Picture 2" descr="C:\Users\USER1\Downloads\kLWy3ANqu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492838" cy="46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883" y="33265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II</a:t>
            </a:r>
            <a:r>
              <a:rPr lang="ru-RU" sz="2400" b="1" dirty="0"/>
              <a:t> ОТКРЫТЫЙ КУБОК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ЧУСОВСКОГО МЕТАЛЛУРГИЧЕСКОГО ЗАВОДА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 ПО ИГРЕ ЧТО? ГДЕ? КОГДА?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«Кубок Голицына»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5569669"/>
            <a:ext cx="2674640" cy="75294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Награждение</a:t>
            </a:r>
            <a:endParaRPr lang="ru-RU" dirty="0"/>
          </a:p>
        </p:txBody>
      </p:sp>
      <p:pic>
        <p:nvPicPr>
          <p:cNvPr id="13314" name="Picture 2" descr="E:\фотооо\YHMK-xMz7R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688632" cy="379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0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Мастер-класс на форуме «Перспектива Чусовой</a:t>
            </a:r>
            <a:r>
              <a:rPr lang="ru-RU" sz="2800" dirty="0" smtClean="0"/>
              <a:t>»,</a:t>
            </a:r>
            <a:br>
              <a:rPr lang="ru-RU" sz="2800" dirty="0" smtClean="0"/>
            </a:br>
            <a:r>
              <a:rPr lang="ru-RU" sz="2800" dirty="0" smtClean="0"/>
              <a:t>проходившем в 5 школе г.Чусовой  </a:t>
            </a:r>
            <a:r>
              <a:rPr lang="ru-RU" sz="2800" dirty="0" smtClean="0"/>
              <a:t>23.04.2015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фотооо\Kzq_-WICZW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20880" cy="522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2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Мастер-класс на форуме «Перспектива Чусовой»,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проходившем в 5 школе г.Чусовой  23.04.2015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428760"/>
            <a:ext cx="3250704" cy="46974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Сотрудники кафедры совместно с сотрудниками АО «ЧМЗ» проводят презентацию для выпускников старших классов «Будущее за технарями»</a:t>
            </a:r>
            <a:endParaRPr lang="ru-RU" dirty="0"/>
          </a:p>
        </p:txBody>
      </p:sp>
      <p:pic>
        <p:nvPicPr>
          <p:cNvPr id="7170" name="Picture 2" descr="E:\фотооо\1YZ3apROWJ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6" r="23339"/>
          <a:stretch/>
        </p:blipFill>
        <p:spPr bwMode="auto">
          <a:xfrm>
            <a:off x="251520" y="1428759"/>
            <a:ext cx="4896544" cy="439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Мастер-класс на форуме «Перспектива Чусовой»,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проходившем в 5 школе г.Чусовой  23.04.2015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0" y="1600200"/>
            <a:ext cx="216024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Немного о судьбах великих открытий и судьбах великих людей – русских инженеров</a:t>
            </a:r>
            <a:endParaRPr lang="ru-RU" dirty="0"/>
          </a:p>
        </p:txBody>
      </p:sp>
      <p:pic>
        <p:nvPicPr>
          <p:cNvPr id="8194" name="Picture 2" descr="E:\фотооо\AuzcLdgp9Z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7" r="4173"/>
          <a:stretch/>
        </p:blipFill>
        <p:spPr bwMode="auto">
          <a:xfrm>
            <a:off x="323528" y="1434642"/>
            <a:ext cx="627017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4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Соревнования по легкоатлетическому многоборью </a:t>
            </a:r>
            <a:r>
              <a:rPr lang="en-US" sz="2000" dirty="0">
                <a:solidFill>
                  <a:prstClr val="black"/>
                </a:solidFill>
              </a:rPr>
              <a:t>IX</a:t>
            </a:r>
            <a:r>
              <a:rPr lang="ru-RU" sz="2000" dirty="0">
                <a:solidFill>
                  <a:prstClr val="black"/>
                </a:solidFill>
              </a:rPr>
              <a:t> комплексная спартакиада предприятий и учреждений города 05.09.2015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978458"/>
            <a:ext cx="8471284" cy="7629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Группа поддержки во главе с заведующим кафедрой</a:t>
            </a:r>
          </a:p>
          <a:p>
            <a:pPr marL="0" indent="0" algn="ctr">
              <a:buNone/>
            </a:pPr>
            <a:r>
              <a:rPr lang="ru-RU" sz="2000" dirty="0" smtClean="0"/>
              <a:t>Людмилой Александровной Деменевой</a:t>
            </a:r>
            <a:endParaRPr lang="ru-RU" sz="2000" dirty="0"/>
          </a:p>
        </p:txBody>
      </p:sp>
      <p:pic>
        <p:nvPicPr>
          <p:cNvPr id="10242" name="Picture 2" descr="E:\фотооо\l6saR6AB2L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984776" cy="492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8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Соревнования по легкоатлетическому многоборью </a:t>
            </a:r>
            <a:r>
              <a:rPr lang="en-US" sz="2000" dirty="0" smtClean="0"/>
              <a:t>IX</a:t>
            </a:r>
            <a:r>
              <a:rPr lang="ru-RU" sz="2000" dirty="0" smtClean="0"/>
              <a:t> </a:t>
            </a:r>
            <a:r>
              <a:rPr lang="ru-RU" sz="2000" dirty="0" smtClean="0"/>
              <a:t>комплексная спартакиада предприятий и учреждений города 05.09.2015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1815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Алексей Французов,  студент-заочник, ставший призером соревнований</a:t>
            </a:r>
            <a:endParaRPr lang="ru-RU" sz="2000" dirty="0"/>
          </a:p>
        </p:txBody>
      </p:sp>
      <p:pic>
        <p:nvPicPr>
          <p:cNvPr id="9218" name="Picture 2" descr="E:\фотооо\C-Qin1nTMO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8" b="17925"/>
          <a:stretch/>
        </p:blipFill>
        <p:spPr bwMode="auto">
          <a:xfrm>
            <a:off x="971600" y="980728"/>
            <a:ext cx="739494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280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Спортивная и общественная жизнь</vt:lpstr>
      <vt:lpstr>II ОТКРЫТЫЙ КУБОК  ЧУСОВСКОГО МЕТАЛЛУРГИЧЕСКОГО ЗАВОДА  ПО ИГРЕ ЧТО? ГДЕ? КОГДА? «Кубок Голицына»  </vt:lpstr>
      <vt:lpstr>II ОТКРЫТЫЙ КУБОК  ЧУСОВСКОГО МЕТАЛЛУРГИЧЕСКОГО ЗАВОДА  ПО ИГРЕ ЧТО? ГДЕ? КОГДА? «Кубок Голицына»  </vt:lpstr>
      <vt:lpstr>II ОТКРЫТЫЙ КУБОК  ЧУСОВСКОГО МЕТАЛЛУРГИЧЕСКОГО ЗАВОДА  ПО ИГРЕ ЧТО? ГДЕ? КОГДА? «Кубок Голицына»</vt:lpstr>
      <vt:lpstr>Мастер-класс на форуме «Перспектива Чусовой», проходившем в 5 школе г.Чусовой  23.04.2015</vt:lpstr>
      <vt:lpstr>Мастер-класс на форуме «Перспектива Чусовой», проходившем в 5 школе г.Чусовой  23.04.2015</vt:lpstr>
      <vt:lpstr>Мастер-класс на форуме «Перспектива Чусовой», проходившем в 5 школе г.Чусовой  23.04.2015</vt:lpstr>
      <vt:lpstr>Соревнования по легкоатлетическому многоборью IX комплексная спартакиада предприятий и учреждений города 05.09.2015</vt:lpstr>
      <vt:lpstr>Соревнования по легкоатлетическому многоборью IX комплексная спартакиада предприятий и учреждений города 05.09.2015</vt:lpstr>
      <vt:lpstr>Чемпионат г.Чусовой по силовым видам спорта 12.09.2015</vt:lpstr>
      <vt:lpstr>Чемпионат г.Чусовой по силовым видам спорта 12.09.2015</vt:lpstr>
      <vt:lpstr>Чемпионат г.Чусовой по силовым видам спорта 12.09.2015</vt:lpstr>
      <vt:lpstr>Чемпионат г.Чусовой по силовым видам спорта 12.09.2015</vt:lpstr>
      <vt:lpstr>«Кросс нации-2015» 27.09.2015</vt:lpstr>
      <vt:lpstr>«Кросс нации-2015» 27.09.2015</vt:lpstr>
      <vt:lpstr>«Кросс нации-2015» 27.09.2015</vt:lpstr>
      <vt:lpstr>«Кросс нации-2015» 27.09.2015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Спортивная и общественная жизнь</dc:title>
  <dc:creator>USER1</dc:creator>
  <cp:lastModifiedBy>USER1</cp:lastModifiedBy>
  <cp:revision>10</cp:revision>
  <dcterms:created xsi:type="dcterms:W3CDTF">2015-10-05T06:37:24Z</dcterms:created>
  <dcterms:modified xsi:type="dcterms:W3CDTF">2015-10-05T10:38:10Z</dcterms:modified>
</cp:coreProperties>
</file>